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14609000(shortened)(filtered).abf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2018-09-27T04:06:03</dcterms:created>
  <dcterms:modified xsi:type="dcterms:W3CDTF">2018-09-27T04:06:57</dcterms:modified>
</cp:coreProperties>
</file>